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0" r:id="rId10"/>
    <p:sldId id="341" r:id="rId11"/>
    <p:sldId id="342" r:id="rId12"/>
    <p:sldId id="336" r:id="rId13"/>
    <p:sldId id="344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85" d="100"/>
          <a:sy n="85" d="100"/>
        </p:scale>
        <p:origin x="18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</a:t>
            </a:r>
            <a:r>
              <a:rPr lang="ko-KR" altLang="en-US" dirty="0" err="1"/>
              <a:t>대락적</a:t>
            </a:r>
            <a:r>
              <a:rPr lang="ko-KR" altLang="en-US" dirty="0"/>
              <a:t> 구조와 개발 현황입니다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가장 중요하고 빠른 시일내에 고쳐야 한다고 보는 문제점은 클라이언트 부분의 </a:t>
            </a:r>
            <a:r>
              <a:rPr lang="en-US" altLang="ko-KR" dirty="0"/>
              <a:t>1</a:t>
            </a:r>
            <a:r>
              <a:rPr lang="ko-KR" altLang="en-US" dirty="0"/>
              <a:t>번 문제점입니다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부분은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 하기로 하였으며 일정표상 </a:t>
            </a:r>
            <a:r>
              <a:rPr lang="en-US" altLang="ko-KR" dirty="0"/>
              <a:t>5</a:t>
            </a:r>
            <a:r>
              <a:rPr lang="ko-KR" altLang="en-US" dirty="0"/>
              <a:t>월중으로 해결하도록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등등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캐릭터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, </a:t>
            </a:r>
            <a:r>
              <a:rPr lang="ko-KR" altLang="en-US" dirty="0" err="1"/>
              <a:t>맵은</a:t>
            </a:r>
            <a:r>
              <a:rPr lang="ko-KR" altLang="en-US" dirty="0"/>
              <a:t> 전부 구현 완료 되었으며</a:t>
            </a:r>
            <a:r>
              <a:rPr lang="en-US" altLang="ko-KR" dirty="0"/>
              <a:t>, </a:t>
            </a:r>
            <a:r>
              <a:rPr lang="ko-KR" altLang="en-US" dirty="0"/>
              <a:t>서버의 경우 </a:t>
            </a:r>
            <a:r>
              <a:rPr lang="en-US" altLang="ko-KR" dirty="0"/>
              <a:t>DB</a:t>
            </a:r>
            <a:r>
              <a:rPr lang="ko-KR" altLang="en-US" dirty="0"/>
              <a:t>를 통하여 </a:t>
            </a:r>
            <a:r>
              <a:rPr lang="en-US" altLang="ko-KR" dirty="0"/>
              <a:t>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커스터마이징 정보 저장</a:t>
            </a:r>
            <a:r>
              <a:rPr lang="en-US" altLang="ko-KR" dirty="0"/>
              <a:t>, </a:t>
            </a:r>
            <a:r>
              <a:rPr lang="ko-KR" altLang="en-US" dirty="0"/>
              <a:t>로드가 가능하게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DeadLight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방들은 문으로 연결되어 있으며 생존자만 사용 가능한 비밀통로도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현재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전체적인 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않습니다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세부 진행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14695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예정된 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791882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도망자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0B11E-7BB3-6E37-E031-B0ECFEDFA103}"/>
              </a:ext>
            </a:extLst>
          </p:cNvPr>
          <p:cNvSpPr txBox="1"/>
          <p:nvPr/>
        </p:nvSpPr>
        <p:spPr>
          <a:xfrm>
            <a:off x="1095296" y="292347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여기에 우리 데모 사진 넣기</a:t>
            </a:r>
            <a:r>
              <a:rPr lang="en-US" altLang="ko-KR" sz="1800" b="1" dirty="0">
                <a:ea typeface="나눔스퀘어 ExtraBold" panose="020B0600000101010101"/>
              </a:rPr>
              <a:t>!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F1A0E-B498-CD57-91A5-4FB21FB6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9" y="1556295"/>
            <a:ext cx="5405315" cy="353329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470695" y="20550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24827" y="2904668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083569" y="1247948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10666" y="4261177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5965097" y="1769812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5984236" y="251023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082494" y="3274000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84710" y="3274000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26389" y="4261177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13662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이동조작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375" y="141322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762402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766117"/>
            <a:ext cx="2669225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4603746"/>
            <a:ext cx="2654791" cy="1744146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4603746"/>
            <a:ext cx="2653882" cy="1752604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2953273" y="1890330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3634476"/>
            <a:ext cx="327531" cy="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5475819"/>
            <a:ext cx="330642" cy="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C501-AD70-D4D8-3C09-3A398F8F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11" y="4633913"/>
            <a:ext cx="5482723" cy="1722437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4446</TotalTime>
  <Words>1194</Words>
  <Application>Microsoft Office PowerPoint</Application>
  <PresentationFormat>와이드스크린</PresentationFormat>
  <Paragraphs>298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352</cp:revision>
  <dcterms:created xsi:type="dcterms:W3CDTF">2018-03-06T08:13:05Z</dcterms:created>
  <dcterms:modified xsi:type="dcterms:W3CDTF">2023-05-04T04:17:04Z</dcterms:modified>
</cp:coreProperties>
</file>